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84" y="-57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26" Type="http://schemas.openxmlformats.org/officeDocument/2006/relationships/font" Target="fonts/font13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font" Target="fonts/font12.fntdata" /><Relationship Id="rId33" Type="http://schemas.openxmlformats.org/officeDocument/2006/relationships/font" Target="fonts/font20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29" Type="http://schemas.openxmlformats.org/officeDocument/2006/relationships/font" Target="fonts/font1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32" Type="http://schemas.openxmlformats.org/officeDocument/2006/relationships/font" Target="fonts/font19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font" Target="fonts/font15.fntdata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31" Type="http://schemas.openxmlformats.org/officeDocument/2006/relationships/font" Target="fonts/font1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font" Target="fonts/font14.fntdata" /><Relationship Id="rId30" Type="http://schemas.openxmlformats.org/officeDocument/2006/relationships/font" Target="fonts/font17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e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e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129a41109/ecommerce.git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55" y="2861301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5DDF4-07EA-CD1E-03A2-0ECB8A394166}"/>
              </a:ext>
            </a:extLst>
          </p:cNvPr>
          <p:cNvSpPr txBox="1"/>
          <p:nvPr/>
        </p:nvSpPr>
        <p:spPr>
          <a:xfrm>
            <a:off x="3501118" y="691243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CCEEC-DE49-C780-7899-743ED28C3C9E}"/>
              </a:ext>
            </a:extLst>
          </p:cNvPr>
          <p:cNvSpPr txBox="1"/>
          <p:nvPr/>
        </p:nvSpPr>
        <p:spPr>
          <a:xfrm>
            <a:off x="3501118" y="691243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393197-A287-BDD9-B6D3-D5D1211B9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115" y="2029694"/>
            <a:ext cx="3051003" cy="542056"/>
          </a:xfrm>
        </p:spPr>
        <p:txBody>
          <a:bodyPr/>
          <a:lstStyle/>
          <a:p>
            <a:r>
              <a:rPr lang="en-IN" dirty="0"/>
              <a:t>Ecommerce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65973" y="1873188"/>
            <a:ext cx="2727802" cy="523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https:om/2129a41109/e//</a:t>
            </a:r>
            <a:r>
              <a:rPr lang="en-US" b="0" i="0" dirty="0" err="1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github.ccommerce.git</a:t>
            </a:r>
            <a:endParaRPr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0" y="811421"/>
            <a:ext cx="3421450" cy="27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089514"/>
            <a:ext cx="4548587" cy="32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IN" dirty="0">
                <a:latin typeface="EB Garamond Medium"/>
                <a:ea typeface="EB Garamond Medium"/>
                <a:cs typeface="EB Garamond Medium"/>
                <a:sym typeface="EB Garamond Medium"/>
              </a:rPr>
              <a:t>Ecommerce (electronic commerce) refers to all online activity that involves the buying and selling of products and services. In other words, ecommerce is a process for conducting transactions online.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019588051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Sujitha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Sathya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2129a41115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Viveka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sri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V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9450" y="588332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IN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Ecommerce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5146524" y="91240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“ecommerce”</a:t>
            </a:r>
            <a:br>
              <a:rPr lang="en-IN" dirty="0"/>
            </a:b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pPr marL="139700" indent="0">
              <a:buNone/>
            </a:pPr>
            <a:endParaRPr lang="en-IN" dirty="0"/>
          </a:p>
          <a:p>
            <a:r>
              <a:rPr lang="en-IN" dirty="0"/>
              <a:t> User registration and authentication: The ability for users to create an account and log in securely to make purchases, view order history, and manage account information    </a:t>
            </a:r>
          </a:p>
          <a:p>
            <a:r>
              <a:rPr lang="en-IN" dirty="0"/>
              <a:t>Product </a:t>
            </a:r>
            <a:r>
              <a:rPr lang="en-IN" dirty="0" err="1"/>
              <a:t>catalog</a:t>
            </a:r>
            <a:r>
              <a:rPr lang="en-IN" dirty="0"/>
              <a:t>: A comprehensive and searchable database of products or services offered for sale, including product images, descriptions, pricing, and availability.</a:t>
            </a:r>
          </a:p>
          <a:p>
            <a:r>
              <a:rPr lang="en-IN" dirty="0"/>
              <a:t>Shopping cart: An online shopping cart that allows users to add products to their cart, view and modify the contents of their cart, and initiate checkout.</a:t>
            </a:r>
          </a:p>
          <a:p>
            <a:r>
              <a:rPr lang="en-IN" dirty="0"/>
              <a:t>Payment processing: Integration with a secure and reliable payment gateway to process credit card transactions and other forms of payment.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" y="167671"/>
            <a:ext cx="7886700" cy="344091"/>
          </a:xfrm>
        </p:spPr>
        <p:txBody>
          <a:bodyPr>
            <a:normAutofit fontScale="90000"/>
          </a:bodyPr>
          <a:lstStyle/>
          <a:p>
            <a:r>
              <a:rPr lang="en-IN" dirty="0"/>
              <a:t>SRS for “Ecommerce “</a:t>
            </a:r>
            <a:br>
              <a:rPr lang="en-IN" dirty="0"/>
            </a:b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Performance: The platform must be able to handle large volumes of traffic and transactions without experiencing slowdowns or crashes.</a:t>
            </a:r>
          </a:p>
          <a:p>
            <a:r>
              <a:rPr lang="en-IN" dirty="0"/>
              <a:t>Scalability: The platform must be able to scale up or down to accommodate fluctuations in traffic and sales volume</a:t>
            </a:r>
          </a:p>
          <a:p>
            <a:r>
              <a:rPr lang="en-IN" dirty="0"/>
              <a:t>Reliability: The platform must be highly available and reliable, with minimal downtime or disruptions to service</a:t>
            </a:r>
          </a:p>
          <a:p>
            <a:r>
              <a:rPr lang="en-IN" dirty="0"/>
              <a:t>Security: The platform must be secure, with robust measures in place to protect user data, prevent fraud, and ensure secure transactions</a:t>
            </a:r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" y="192716"/>
            <a:ext cx="7886700" cy="344091"/>
          </a:xfrm>
        </p:spPr>
        <p:txBody>
          <a:bodyPr>
            <a:normAutofit fontScale="90000"/>
          </a:bodyPr>
          <a:lstStyle/>
          <a:p>
            <a:r>
              <a:rPr lang="en-IN" dirty="0"/>
              <a:t>SRS for “ecommerce”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Content Management System (CMS): A CMS is a software application that allows users to manage website content, including product listings, descriptions, and images.</a:t>
            </a:r>
          </a:p>
          <a:p>
            <a:r>
              <a:rPr lang="en-IN" dirty="0"/>
              <a:t>Ecommerce Platform: An ecommerce platform is a software application specifically designed for online retail operations, providing features such as product management, inventory tracking, and payment processing.</a:t>
            </a:r>
          </a:p>
          <a:p>
            <a:r>
              <a:rPr lang="en-IN" dirty="0"/>
              <a:t>Web Hosting: A web hosting service provides the server infrastructure needed to host an ecommerce website, as well as related services such as domain registration and email hosting</a:t>
            </a:r>
          </a:p>
          <a:p>
            <a:r>
              <a:rPr lang="en-IN" dirty="0"/>
              <a:t>Payment Gateway: A payment gateway is a software application that securely processes credit card and other payment transactions.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" y="192716"/>
            <a:ext cx="7886700" cy="344091"/>
          </a:xfrm>
        </p:spPr>
        <p:txBody>
          <a:bodyPr>
            <a:normAutofit fontScale="90000"/>
          </a:bodyPr>
          <a:lstStyle/>
          <a:p>
            <a:r>
              <a:rPr lang="en-IN" dirty="0"/>
              <a:t>SRS for “ecommerce”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Web Server: A web server is a computer system that runs the ecommerce platform software and serves web pages to users over the internet.</a:t>
            </a:r>
          </a:p>
          <a:p>
            <a:r>
              <a:rPr lang="en-IN" dirty="0"/>
              <a:t>Database Server: A database server is a computer system that stores and manages the data associated with the ecommerce platform, including product information, customer data, and transaction data.</a:t>
            </a:r>
          </a:p>
          <a:p>
            <a:r>
              <a:rPr lang="en-IN" dirty="0"/>
              <a:t>Load Balancer: A load balancer is a hardware device or software application that distributes network traffic across multiple web servers, improving performance and reliability.</a:t>
            </a:r>
          </a:p>
          <a:p>
            <a:r>
              <a:rPr lang="en-IN" dirty="0"/>
              <a:t>Firewall: A firewall is a hardware device or software application that protects the ecommerce platform from unauthorized access and attacks.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6068422" y="-237121"/>
            <a:ext cx="64899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2B514-688F-7B4A-086C-2544F00A19F7}"/>
              </a:ext>
            </a:extLst>
          </p:cNvPr>
          <p:cNvSpPr txBox="1"/>
          <p:nvPr/>
        </p:nvSpPr>
        <p:spPr>
          <a:xfrm>
            <a:off x="350198" y="633425"/>
            <a:ext cx="62800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Website Creation: The first step in ecommerce is to create an online platform or website that showcases the products or services that you want to sell. The website should be user-friendly and easy to navigate.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21759-FE09-33D7-703A-94A00D535AD8}"/>
              </a:ext>
            </a:extLst>
          </p:cNvPr>
          <p:cNvSpPr txBox="1"/>
          <p:nvPr/>
        </p:nvSpPr>
        <p:spPr>
          <a:xfrm>
            <a:off x="350198" y="1207019"/>
            <a:ext cx="59029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Product Listing: The next step is to list the products or services that you want to sell on your website. This includes adding product descriptions, pricing, and </a:t>
            </a:r>
            <a:r>
              <a:rPr lang="en-IN" b="0" i="0" dirty="0" err="1">
                <a:solidFill>
                  <a:srgbClr val="374151"/>
                </a:solidFill>
                <a:effectLst/>
                <a:latin typeface="Söhne"/>
              </a:rPr>
              <a:t>imagesProduct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 Listing: The next step is to list the products or services that you want to sell on your website. This includes adding product descriptions, pricing, and images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32721-E45C-D4A4-CC13-665944C638CC}"/>
              </a:ext>
            </a:extLst>
          </p:cNvPr>
          <p:cNvSpPr txBox="1"/>
          <p:nvPr/>
        </p:nvSpPr>
        <p:spPr>
          <a:xfrm>
            <a:off x="821685" y="3245721"/>
            <a:ext cx="67899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Ecommerce, or electronic commerce, is the buying and selling of goods or services over the internet. It has revolutionized the way businesses operate, offering a convenient and accessible way for consumers to purchase products from anywhere at any time. Ecommerce typically involves the creation of an online platform or website, listing products, a shopping cart, a payment gateway, order processing, shipping and delivery, and customer service. Ecommerce, or electronic commerce, is the buying and selling of goods or services over the internet.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186</Words>
  <Application>Microsoft Office PowerPoint</Application>
  <PresentationFormat>On-screen Show (16:9)</PresentationFormat>
  <Paragraphs>41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Ecommerce</vt:lpstr>
      <vt:lpstr>PowerPoint Presentation</vt:lpstr>
      <vt:lpstr>SRS for “ecommerce” </vt:lpstr>
      <vt:lpstr>SRS for “Ecommerce “ </vt:lpstr>
      <vt:lpstr>SRS for “ecommerce”</vt:lpstr>
      <vt:lpstr>SRS for “ecommerce”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sanapandian60@gmail.com</cp:lastModifiedBy>
  <cp:revision>4</cp:revision>
  <dcterms:created xsi:type="dcterms:W3CDTF">2020-08-13T11:21:46Z</dcterms:created>
  <dcterms:modified xsi:type="dcterms:W3CDTF">2023-03-09T17:29:03Z</dcterms:modified>
</cp:coreProperties>
</file>